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4"/>
  </p:notesMasterIdLst>
  <p:sldIdLst>
    <p:sldId id="258" r:id="rId2"/>
    <p:sldId id="288" r:id="rId3"/>
    <p:sldId id="257" r:id="rId4"/>
    <p:sldId id="301" r:id="rId5"/>
    <p:sldId id="267" r:id="rId6"/>
    <p:sldId id="273" r:id="rId7"/>
    <p:sldId id="299" r:id="rId8"/>
    <p:sldId id="300" r:id="rId9"/>
    <p:sldId id="260" r:id="rId10"/>
    <p:sldId id="259" r:id="rId11"/>
    <p:sldId id="285" r:id="rId12"/>
    <p:sldId id="297" r:id="rId13"/>
    <p:sldId id="298" r:id="rId14"/>
    <p:sldId id="304" r:id="rId15"/>
    <p:sldId id="268" r:id="rId16"/>
    <p:sldId id="302" r:id="rId17"/>
    <p:sldId id="303" r:id="rId18"/>
    <p:sldId id="277" r:id="rId19"/>
    <p:sldId id="262" r:id="rId20"/>
    <p:sldId id="263" r:id="rId21"/>
    <p:sldId id="264" r:id="rId22"/>
    <p:sldId id="265" r:id="rId23"/>
    <p:sldId id="266" r:id="rId24"/>
    <p:sldId id="269" r:id="rId25"/>
    <p:sldId id="270" r:id="rId26"/>
    <p:sldId id="271" r:id="rId27"/>
    <p:sldId id="272" r:id="rId28"/>
    <p:sldId id="275" r:id="rId29"/>
    <p:sldId id="276" r:id="rId30"/>
    <p:sldId id="278" r:id="rId31"/>
    <p:sldId id="279" r:id="rId32"/>
    <p:sldId id="280" r:id="rId33"/>
    <p:sldId id="281" r:id="rId34"/>
    <p:sldId id="282" r:id="rId35"/>
    <p:sldId id="283" r:id="rId36"/>
    <p:sldId id="286" r:id="rId37"/>
    <p:sldId id="287" r:id="rId38"/>
    <p:sldId id="290" r:id="rId39"/>
    <p:sldId id="291" r:id="rId40"/>
    <p:sldId id="292" r:id="rId41"/>
    <p:sldId id="293" r:id="rId42"/>
    <p:sldId id="294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Montserrat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1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135" dt="2021-03-10T19:27:57.967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0T19:27:57.967" v="7874"/>
      <pc:docMkLst>
        <pc:docMk/>
      </pc:docMkLst>
      <pc:sldChg chg="addSp delSp modSp mod modTransition delAnim modAnim">
        <pc:chgData name="Antonio" userId="d42371d61bd3278c" providerId="LiveId" clId="{65053BE9-787B-4515-813C-E9B30483B14C}" dt="2021-03-10T19:11:34.575" v="6896" actId="478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">
        <pc:chgData name="Antonio" userId="d42371d61bd3278c" providerId="LiveId" clId="{65053BE9-787B-4515-813C-E9B30483B14C}" dt="2021-03-08T22:48:42.270" v="686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05T03:23:07.049" v="56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mod ord modTransition modAnim">
        <pc:chgData name="Antonio" userId="d42371d61bd3278c" providerId="LiveId" clId="{65053BE9-787B-4515-813C-E9B30483B14C}" dt="2021-03-08T22:48:42.270" v="6862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">
        <pc:chgData name="Antonio" userId="d42371d61bd3278c" providerId="LiveId" clId="{65053BE9-787B-4515-813C-E9B30483B14C}" dt="2021-03-10T19:22:47.641" v="7605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">
        <pc:chgData name="Antonio" userId="d42371d61bd3278c" providerId="LiveId" clId="{65053BE9-787B-4515-813C-E9B30483B14C}" dt="2021-03-08T22:48:42.270" v="6862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">
        <pc:chgData name="Antonio" userId="d42371d61bd3278c" providerId="LiveId" clId="{65053BE9-787B-4515-813C-E9B30483B14C}" dt="2021-03-08T22:48:42.270" v="6862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">
        <pc:chgData name="Antonio" userId="d42371d61bd3278c" providerId="LiveId" clId="{65053BE9-787B-4515-813C-E9B30483B14C}" dt="2021-03-10T19:14:01.740" v="6924" actId="1076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modAnim">
        <pc:chgData name="Antonio" userId="d42371d61bd3278c" providerId="LiveId" clId="{65053BE9-787B-4515-813C-E9B30483B14C}" dt="2021-03-08T22:48:42.270" v="6862"/>
        <pc:sldMkLst>
          <pc:docMk/>
          <pc:sldMk cId="0" sldId="273"/>
        </pc:sldMkLst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05T04:18:45.722" v="1573" actId="1076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add mod">
          <ac:chgData name="Antonio" userId="d42371d61bd3278c" providerId="LiveId" clId="{65053BE9-787B-4515-813C-E9B30483B14C}" dt="2021-03-05T04:18:53.726" v="157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05T04:16:46.582" v="1543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83" creationId="{00000000-0000-0000-0000-000000000000}"/>
          </ac:spMkLst>
        </pc:s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2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">
        <pc:chgData name="Antonio" userId="d42371d61bd3278c" providerId="LiveId" clId="{65053BE9-787B-4515-813C-E9B30483B14C}" dt="2021-03-08T22:48:42.270" v="6862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08T21:13:20.363" v="6787" actId="3626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">
        <pc:chgData name="Antonio" userId="d42371d61bd3278c" providerId="LiveId" clId="{65053BE9-787B-4515-813C-E9B30483B14C}" dt="2021-03-08T22:48:42.270" v="686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">
        <pc:chgData name="Antonio" userId="d42371d61bd3278c" providerId="LiveId" clId="{65053BE9-787B-4515-813C-E9B30483B14C}" dt="2021-03-08T22:48:42.270" v="6862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">
        <pc:chgData name="Antonio" userId="d42371d61bd3278c" providerId="LiveId" clId="{65053BE9-787B-4515-813C-E9B30483B14C}" dt="2021-03-08T22:48:42.270" v="6862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">
        <pc:chgData name="Antonio" userId="d42371d61bd3278c" providerId="LiveId" clId="{65053BE9-787B-4515-813C-E9B30483B14C}" dt="2021-03-08T22:49:48.602" v="6884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mod ord modTransition modAnim">
        <pc:chgData name="Antonio" userId="d42371d61bd3278c" providerId="LiveId" clId="{65053BE9-787B-4515-813C-E9B30483B14C}" dt="2021-03-08T22:49:10.708" v="6883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">
        <pc:chgData name="Antonio" userId="d42371d61bd3278c" providerId="LiveId" clId="{65053BE9-787B-4515-813C-E9B30483B14C}" dt="2021-03-10T19:27:57.967" v="7874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">
        <pc:chgData name="Antonio" userId="d42371d61bd3278c" providerId="LiveId" clId="{65053BE9-787B-4515-813C-E9B30483B14C}" dt="2021-03-10T19:12:26.031" v="6900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0T19:11:11.169" v="6889" actId="1076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">
        <pc:chgData name="Antonio" userId="d42371d61bd3278c" providerId="LiveId" clId="{65053BE9-787B-4515-813C-E9B30483B14C}" dt="2021-03-10T19:14:28.615" v="6926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2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3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SiteInstitucional_Hephaestos/HTML/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build="p"/>
      <p:bldP spid="7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1026" name="Picture 2" descr="https://cdn.discordapp.com/attachments/811700769497022524/819375219301941280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8" y="1352143"/>
            <a:ext cx="7649692" cy="36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1223591227"/>
              </p:ext>
            </p:extLst>
          </p:nvPr>
        </p:nvGraphicFramePr>
        <p:xfrm>
          <a:off x="825199" y="1564759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dados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dos dados de temperatura e umidade onde o sensor está instalado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variações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temperatura e umidade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a temperatura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nível de umidade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o nível de umidade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5" name="Google Shape;170;p23">
            <a:extLst>
              <a:ext uri="{FF2B5EF4-FFF2-40B4-BE49-F238E27FC236}">
                <a16:creationId xmlns:a16="http://schemas.microsoft.com/office/drawing/2014/main" id="{6371F9A6-0569-41D4-8AB5-248FEDAB5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046476"/>
              </p:ext>
            </p:extLst>
          </p:nvPr>
        </p:nvGraphicFramePr>
        <p:xfrm>
          <a:off x="825199" y="1564759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Interface de login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Tela para os usuários se autenticarem no sistema, permitindo o acesso aos dados dos seus sensores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Interface de cadastro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Tela para o usuário efetuar seu cadastro e poder contratar o serviço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Máximas e mínimas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Captura dos maiores e menores valores de temperatura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Média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Retorno da temperatura média a cada 10 minutos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9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6" name="Google Shape;170;p23">
            <a:extLst>
              <a:ext uri="{FF2B5EF4-FFF2-40B4-BE49-F238E27FC236}">
                <a16:creationId xmlns:a16="http://schemas.microsoft.com/office/drawing/2014/main" id="{FCE2954D-1F5B-4098-9E40-C48508C51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891527"/>
              </p:ext>
            </p:extLst>
          </p:nvPr>
        </p:nvGraphicFramePr>
        <p:xfrm>
          <a:off x="825199" y="1562856"/>
          <a:ext cx="7731576" cy="281227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informações no gráfico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deixar expostos os 10 últimos dados capturados pelo sensor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atualizar a cada segundo, para demonstrar os dados em tempo real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das informações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 informações deverão ser atualizadas a cada segundo, demonstrando os dados em tempo real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2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>
            <a:hlinkClick r:id="rId3" action="ppaction://hlinkfile"/>
          </p:cNvPr>
          <p:cNvPicPr preferRelativeResize="0"/>
          <p:nvPr/>
        </p:nvPicPr>
        <p:blipFill rotWithShape="1">
          <a:blip r:embed="rId4"/>
          <a:srcRect l="11753" r="11753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697081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23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Funnel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 branca, negra e cinza;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40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Preço/kg: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US$ 381,00 – 654,00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US$ 2.289,00 – 3.815,00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 por habitante: 100g/ano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2437758" y="1734157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6136223" y="1604999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Proliferação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6109595" y="3303458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Ambiente Propicio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Temperatura: </a:t>
            </a:r>
            <a:r>
              <a:rPr lang="pt-BR" sz="1000" dirty="0"/>
              <a:t>21°C a 25°C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Umidade: 94% até 95% em relação a HR</a:t>
            </a:r>
            <a:endParaRPr lang="en-US"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2544977" y="2735572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6234097" y="1121625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216815" y="2820084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2537610" y="1250783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2706479" y="1425793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2714176" y="2902347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408188" y="1316339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408557" y="2989970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437757" y="329470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727847" y="2121535"/>
            <a:ext cx="161663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3" y="2937451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uiExpand="1" build="p"/>
      <p:bldP spid="228" grpId="0" uiExpand="1" build="p"/>
      <p:bldP spid="229" grpId="0" build="p"/>
      <p:bldP spid="283" grpId="0" build="p"/>
      <p:bldP spid="4" grpId="0" animBg="1"/>
      <p:bldP spid="65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armazenamento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3D01A-A144-425A-AAE5-43924808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55" y="974814"/>
            <a:ext cx="6497489" cy="41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75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899667" y="76067"/>
            <a:ext cx="2931458" cy="4734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dirty="0"/>
              <a:t>As trufas exigem cuidados específicos para o seu cultivo: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São sensíveis a temperatura e umidade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Exigem cuidados no armazenamento, para evitar perda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1468</Words>
  <Application>Microsoft Office PowerPoint</Application>
  <PresentationFormat>On-screen Show (16:9)</PresentationFormat>
  <Paragraphs>386</Paragraphs>
  <Slides>42</Slides>
  <Notes>39</Notes>
  <HiddenSlides>23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Montserrat</vt:lpstr>
      <vt:lpstr>Desdemona template</vt:lpstr>
      <vt:lpstr>Hephaestos</vt:lpstr>
      <vt:lpstr>Equipe</vt:lpstr>
      <vt:lpstr>Contextualização</vt:lpstr>
      <vt:lpstr>Contextualização</vt:lpstr>
      <vt:lpstr>Contextualização</vt:lpstr>
      <vt:lpstr>Processo de cultivo</vt:lpstr>
      <vt:lpstr>Processo de armazenamento</vt:lpstr>
      <vt:lpstr>Desafios</vt:lpstr>
      <vt:lpstr>PowerPoint Presentation</vt:lpstr>
      <vt:lpstr>O que queremos fazer?</vt:lpstr>
      <vt:lpstr>Nosso público alvo</vt:lpstr>
      <vt:lpstr>Nossa solução</vt:lpstr>
      <vt:lpstr>Desenho de solução</vt:lpstr>
      <vt:lpstr>Backlog - Trello </vt:lpstr>
      <vt:lpstr>Requisitos</vt:lpstr>
      <vt:lpstr>Requisitos</vt:lpstr>
      <vt:lpstr>Requisitos</vt:lpstr>
      <vt:lpstr>PowerPoint Presentation</vt:lpstr>
      <vt:lpstr>Obrigado!</vt:lpstr>
      <vt:lpstr>You can also split your content</vt:lpstr>
      <vt:lpstr>In two or three columns</vt:lpstr>
      <vt:lpstr>A picture is worth a thousand words</vt:lpstr>
      <vt:lpstr>Want big impact? Use big image.</vt:lpstr>
      <vt:lpstr>Maps</vt:lpstr>
      <vt:lpstr>89,526,124</vt:lpstr>
      <vt:lpstr>89,526,124$</vt:lpstr>
      <vt:lpstr>Our process is easy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Business Model Canvas</vt:lpstr>
      <vt:lpstr>Funnel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WESLEY PATERNEZI</cp:lastModifiedBy>
  <cp:revision>7</cp:revision>
  <dcterms:modified xsi:type="dcterms:W3CDTF">2021-03-11T03:24:17Z</dcterms:modified>
</cp:coreProperties>
</file>